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Le </a:t>
            </a:r>
            <a:r>
              <a:rPr lang="en-US" i="1" dirty="0" err="1" smtClean="0">
                <a:cs typeface="+mn-cs"/>
              </a:rPr>
              <a:t>concours</a:t>
            </a:r>
            <a:r>
              <a:rPr lang="en-US" i="1" dirty="0" smtClean="0">
                <a:cs typeface="+mn-cs"/>
              </a:rPr>
              <a:t> des </a:t>
            </a:r>
            <a:r>
              <a:rPr lang="en-US" i="1" dirty="0" err="1" smtClean="0">
                <a:cs typeface="+mn-cs"/>
              </a:rPr>
              <a:t>verbes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elles / na</a:t>
            </a:r>
            <a:r>
              <a:rPr lang="fr-FR" sz="6600" dirty="0" smtClean="0"/>
              <a:t>ître</a:t>
            </a:r>
            <a:endParaRPr lang="fr-FR" sz="6600" dirty="0" smtClean="0"/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elles sont n</a:t>
            </a:r>
            <a:r>
              <a:rPr lang="fr-FR" sz="6600" b="1" i="1" dirty="0" smtClean="0"/>
              <a:t>ées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08226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nous (f) / faire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nous avons fait</a:t>
            </a:r>
          </a:p>
        </p:txBody>
      </p:sp>
    </p:spTree>
    <p:extLst>
      <p:ext uri="{BB962C8B-B14F-4D97-AF65-F5344CB8AC3E}">
        <p14:creationId xmlns:p14="http://schemas.microsoft.com/office/powerpoint/2010/main" val="216972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tu (m) / perdre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tu as perdu</a:t>
            </a:r>
          </a:p>
        </p:txBody>
      </p:sp>
    </p:spTree>
    <p:extLst>
      <p:ext uri="{BB962C8B-B14F-4D97-AF65-F5344CB8AC3E}">
        <p14:creationId xmlns:p14="http://schemas.microsoft.com/office/powerpoint/2010/main" val="35070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elles / sortir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elles sont sorties</a:t>
            </a:r>
          </a:p>
        </p:txBody>
      </p:sp>
    </p:spTree>
    <p:extLst>
      <p:ext uri="{BB962C8B-B14F-4D97-AF65-F5344CB8AC3E}">
        <p14:creationId xmlns:p14="http://schemas.microsoft.com/office/powerpoint/2010/main" val="217711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il / manger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il a mang</a:t>
            </a:r>
            <a:r>
              <a:rPr lang="fr-FR" sz="6600" b="1" i="1" dirty="0" smtClean="0"/>
              <a:t>é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91364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vous (</a:t>
            </a:r>
            <a:r>
              <a:rPr lang="fr-FR" sz="6600" dirty="0" err="1" smtClean="0"/>
              <a:t>fpl</a:t>
            </a:r>
            <a:r>
              <a:rPr lang="fr-FR" sz="6600" dirty="0" smtClean="0"/>
              <a:t>) / partir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vous </a:t>
            </a:r>
            <a:r>
              <a:rPr lang="fr-FR" sz="6600" b="1" i="1" dirty="0" smtClean="0"/>
              <a:t>êtes parties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15828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elle / passer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5400" b="1" i="1" dirty="0" smtClean="0"/>
              <a:t>elle est pass</a:t>
            </a:r>
            <a:r>
              <a:rPr lang="fr-FR" sz="5400" b="1" i="1" dirty="0" smtClean="0"/>
              <a:t>ée par…</a:t>
            </a:r>
          </a:p>
          <a:p>
            <a:pPr marL="0" indent="0" algn="ctr">
              <a:buNone/>
            </a:pPr>
            <a:r>
              <a:rPr lang="fr-FR" sz="5400" b="1" i="1" dirty="0" smtClean="0"/>
              <a:t>elle a passé l’aspirateur</a:t>
            </a:r>
            <a:endParaRPr lang="fr-FR" sz="5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02807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Sortez un tableau!</a:t>
            </a:r>
          </a:p>
          <a:p>
            <a:r>
              <a:rPr lang="fr-FR" dirty="0" smtClean="0"/>
              <a:t>Pour le verbe donn</a:t>
            </a:r>
            <a:r>
              <a:rPr lang="fr-FR" dirty="0" smtClean="0"/>
              <a:t>é, les élèves choisis doivent donner la conjugaison du verbe…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6000" i="1" dirty="0" smtClean="0"/>
              <a:t>AU PASSÉ COMPOS</a:t>
            </a:r>
            <a:r>
              <a:rPr lang="fr-FR" sz="6000" i="1" dirty="0" smtClean="0"/>
              <a:t>É!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9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elle / aller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elle est all</a:t>
            </a:r>
            <a:r>
              <a:rPr lang="fr-FR" sz="6600" b="1" i="1" dirty="0" smtClean="0"/>
              <a:t>ée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88556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991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nous (m) / rentrer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nous sommes rentr</a:t>
            </a:r>
            <a:r>
              <a:rPr lang="fr-FR" sz="6600" b="1" i="1" dirty="0" smtClean="0"/>
              <a:t>és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240002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ils / venir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ils sont venus</a:t>
            </a:r>
          </a:p>
        </p:txBody>
      </p:sp>
    </p:spTree>
    <p:extLst>
      <p:ext uri="{BB962C8B-B14F-4D97-AF65-F5344CB8AC3E}">
        <p14:creationId xmlns:p14="http://schemas.microsoft.com/office/powerpoint/2010/main" val="2881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elle / ranger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elle a rang</a:t>
            </a:r>
            <a:r>
              <a:rPr lang="fr-FR" sz="6600" b="1" i="1" dirty="0" smtClean="0"/>
              <a:t>é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154439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je (f) / monter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je suis mont</a:t>
            </a:r>
            <a:r>
              <a:rPr lang="fr-FR" sz="6600" b="1" i="1" dirty="0" smtClean="0"/>
              <a:t>ée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11931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tu (m) / retourner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tu es retourn</a:t>
            </a:r>
            <a:r>
              <a:rPr lang="fr-FR" sz="6600" b="1" i="1" dirty="0" smtClean="0"/>
              <a:t>é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882006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sz="6600" dirty="0" smtClean="0"/>
              <a:t>vous (</a:t>
            </a:r>
            <a:r>
              <a:rPr lang="fr-FR" sz="6600" dirty="0" err="1" smtClean="0"/>
              <a:t>fpl</a:t>
            </a:r>
            <a:r>
              <a:rPr lang="fr-FR" sz="6600" dirty="0" smtClean="0"/>
              <a:t>) / nettoyer</a:t>
            </a:r>
          </a:p>
          <a:p>
            <a:pPr marL="0" indent="0" algn="ctr">
              <a:buNone/>
            </a:pPr>
            <a:endParaRPr lang="fr-FR" sz="6600" dirty="0"/>
          </a:p>
          <a:p>
            <a:pPr marL="0" indent="0" algn="ctr">
              <a:buNone/>
            </a:pPr>
            <a:r>
              <a:rPr lang="fr-FR" sz="6600" b="1" i="1" dirty="0" smtClean="0"/>
              <a:t>vous avez nettoy</a:t>
            </a:r>
            <a:r>
              <a:rPr lang="fr-FR" sz="6600" b="1" i="1" dirty="0" smtClean="0"/>
              <a:t>é</a:t>
            </a:r>
            <a:endParaRPr lang="fr-FR" sz="6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41588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1227</TotalTime>
  <Words>181</Words>
  <Application>Microsoft Macintosh PowerPoint</Application>
  <PresentationFormat>On-screen Show (4:3)</PresentationFormat>
  <Paragraphs>67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CITRUS</vt:lpstr>
      <vt:lpstr>Français 3 – Unité 2</vt:lpstr>
      <vt:lpstr>Instructions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  <vt:lpstr>#13</vt:lpstr>
      <vt:lpstr>#14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123</cp:revision>
  <dcterms:created xsi:type="dcterms:W3CDTF">2006-02-03T00:08:49Z</dcterms:created>
  <dcterms:modified xsi:type="dcterms:W3CDTF">2013-12-19T16:00:24Z</dcterms:modified>
</cp:coreProperties>
</file>